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80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435" r:id="rId36"/>
    <p:sldId id="386" r:id="rId37"/>
    <p:sldId id="388" r:id="rId38"/>
    <p:sldId id="391" r:id="rId39"/>
    <p:sldId id="389" r:id="rId40"/>
    <p:sldId id="390" r:id="rId41"/>
    <p:sldId id="397" r:id="rId42"/>
    <p:sldId id="398" r:id="rId43"/>
    <p:sldId id="392" r:id="rId44"/>
    <p:sldId id="395" r:id="rId45"/>
    <p:sldId id="394" r:id="rId46"/>
    <p:sldId id="393" r:id="rId47"/>
    <p:sldId id="399" r:id="rId48"/>
    <p:sldId id="400" r:id="rId49"/>
    <p:sldId id="396" r:id="rId50"/>
    <p:sldId id="401" r:id="rId51"/>
    <p:sldId id="402" r:id="rId52"/>
    <p:sldId id="403" r:id="rId53"/>
    <p:sldId id="407" r:id="rId54"/>
    <p:sldId id="406" r:id="rId55"/>
    <p:sldId id="405" r:id="rId56"/>
    <p:sldId id="409" r:id="rId57"/>
    <p:sldId id="414" r:id="rId58"/>
    <p:sldId id="415" r:id="rId59"/>
    <p:sldId id="418" r:id="rId60"/>
    <p:sldId id="416" r:id="rId61"/>
    <p:sldId id="420" r:id="rId62"/>
    <p:sldId id="413" r:id="rId63"/>
    <p:sldId id="421" r:id="rId64"/>
    <p:sldId id="432" r:id="rId65"/>
    <p:sldId id="433" r:id="rId66"/>
    <p:sldId id="434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6" r:id="rId78"/>
    <p:sldId id="437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7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91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list/list/begin/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9B01F8-6E29-FC42-AF61-A8554A119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Study Groups (Saturday 2-4pm)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Midterm</a:t>
            </a:r>
          </a:p>
          <a:p>
            <a:pPr lvl="1"/>
            <a:r>
              <a:rPr lang="en-US" dirty="0"/>
              <a:t>Materials covered up to next Tuesday (22)</a:t>
            </a:r>
          </a:p>
          <a:p>
            <a:pPr lvl="2"/>
            <a:r>
              <a:rPr lang="en-US" dirty="0"/>
              <a:t>Exam review next Thursday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Focus on class materials and examples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F96DB-E06E-FA4B-918E-A72C6B6C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865399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5" y="26179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5" y="3892676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75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3" y="292313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4" y="43328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38DD-E50B-374C-B3B5-E67DBDF0E8E7}"/>
              </a:ext>
            </a:extLst>
          </p:cNvPr>
          <p:cNvSpPr/>
          <p:nvPr/>
        </p:nvSpPr>
        <p:spPr>
          <a:xfrm>
            <a:off x="2206371" y="388987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41D57-0322-AB44-B477-EF120CD7E3EA}"/>
              </a:ext>
            </a:extLst>
          </p:cNvPr>
          <p:cNvSpPr/>
          <p:nvPr/>
        </p:nvSpPr>
        <p:spPr>
          <a:xfrm>
            <a:off x="2155856" y="251700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3121819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" y="1763870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4035099" y="20657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A77A7-EBF9-974E-BC63-3A4B1DE0A315}"/>
              </a:ext>
            </a:extLst>
          </p:cNvPr>
          <p:cNvCxnSpPr>
            <a:cxnSpLocks/>
          </p:cNvCxnSpPr>
          <p:nvPr/>
        </p:nvCxnSpPr>
        <p:spPr>
          <a:xfrm flipV="1">
            <a:off x="4223617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C62BC-3B3F-F444-BB88-31567AC62C56}"/>
              </a:ext>
            </a:extLst>
          </p:cNvPr>
          <p:cNvSpPr txBox="1"/>
          <p:nvPr/>
        </p:nvSpPr>
        <p:spPr>
          <a:xfrm>
            <a:off x="3985172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C914D-6BAF-9D49-A327-FB29EC0B8DD8}"/>
              </a:ext>
            </a:extLst>
          </p:cNvPr>
          <p:cNvCxnSpPr>
            <a:cxnSpLocks/>
          </p:cNvCxnSpPr>
          <p:nvPr/>
        </p:nvCxnSpPr>
        <p:spPr>
          <a:xfrm flipV="1">
            <a:off x="507355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F7F80-FB03-5948-BF61-13BFCBABC2DB}"/>
              </a:ext>
            </a:extLst>
          </p:cNvPr>
          <p:cNvSpPr txBox="1"/>
          <p:nvPr/>
        </p:nvSpPr>
        <p:spPr>
          <a:xfrm>
            <a:off x="483511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DE2A0-CB36-4046-9CF9-559E4F59424A}"/>
              </a:ext>
            </a:extLst>
          </p:cNvPr>
          <p:cNvCxnSpPr>
            <a:cxnSpLocks/>
          </p:cNvCxnSpPr>
          <p:nvPr/>
        </p:nvCxnSpPr>
        <p:spPr>
          <a:xfrm flipV="1">
            <a:off x="582334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A9676-B4B2-D645-A08C-01663CAECEAE}"/>
              </a:ext>
            </a:extLst>
          </p:cNvPr>
          <p:cNvSpPr txBox="1"/>
          <p:nvPr/>
        </p:nvSpPr>
        <p:spPr>
          <a:xfrm>
            <a:off x="558490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8B2B9-E8FF-7045-9EA4-3AE24826AEB1}"/>
              </a:ext>
            </a:extLst>
          </p:cNvPr>
          <p:cNvCxnSpPr>
            <a:cxnSpLocks/>
          </p:cNvCxnSpPr>
          <p:nvPr/>
        </p:nvCxnSpPr>
        <p:spPr>
          <a:xfrm flipV="1">
            <a:off x="4223617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E8ED9-21A2-B141-AC9B-E0646CF46E4E}"/>
              </a:ext>
            </a:extLst>
          </p:cNvPr>
          <p:cNvSpPr txBox="1"/>
          <p:nvPr/>
        </p:nvSpPr>
        <p:spPr>
          <a:xfrm>
            <a:off x="3985172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FB41B-9F53-3546-9EEC-FFBAD6E7631C}"/>
              </a:ext>
            </a:extLst>
          </p:cNvPr>
          <p:cNvCxnSpPr>
            <a:cxnSpLocks/>
          </p:cNvCxnSpPr>
          <p:nvPr/>
        </p:nvCxnSpPr>
        <p:spPr>
          <a:xfrm flipV="1">
            <a:off x="5787693" y="229131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752A3C-469C-EF4F-812B-E477510D3879}"/>
              </a:ext>
            </a:extLst>
          </p:cNvPr>
          <p:cNvSpPr txBox="1"/>
          <p:nvPr/>
        </p:nvSpPr>
        <p:spPr>
          <a:xfrm>
            <a:off x="5549248" y="2738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40454-45AE-6D47-B517-4585C12B7537}"/>
              </a:ext>
            </a:extLst>
          </p:cNvPr>
          <p:cNvCxnSpPr>
            <a:cxnSpLocks/>
          </p:cNvCxnSpPr>
          <p:nvPr/>
        </p:nvCxnSpPr>
        <p:spPr>
          <a:xfrm flipV="1">
            <a:off x="6540522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B0DAAF-A929-FA47-B53D-A354524CB856}"/>
              </a:ext>
            </a:extLst>
          </p:cNvPr>
          <p:cNvSpPr txBox="1"/>
          <p:nvPr/>
        </p:nvSpPr>
        <p:spPr>
          <a:xfrm>
            <a:off x="6302077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5D1F7-AC99-BF4E-8734-64F61DD67D5E}"/>
              </a:ext>
            </a:extLst>
          </p:cNvPr>
          <p:cNvSpPr txBox="1"/>
          <p:nvPr/>
        </p:nvSpPr>
        <p:spPr>
          <a:xfrm>
            <a:off x="4034634" y="1701923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3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4 5  N</a:t>
            </a:r>
            <a:endParaRPr lang="en-US" sz="3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56E0E-CE62-8949-9BFE-EFB088885244}"/>
              </a:ext>
            </a:extLst>
          </p:cNvPr>
          <p:cNvCxnSpPr>
            <a:cxnSpLocks/>
          </p:cNvCxnSpPr>
          <p:nvPr/>
        </p:nvCxnSpPr>
        <p:spPr>
          <a:xfrm flipV="1">
            <a:off x="4223617" y="388749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D01E22-E929-2947-967E-745D57DF1DE8}"/>
              </a:ext>
            </a:extLst>
          </p:cNvPr>
          <p:cNvSpPr txBox="1"/>
          <p:nvPr/>
        </p:nvSpPr>
        <p:spPr>
          <a:xfrm>
            <a:off x="3985172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C7A6CE-404D-7448-A770-66D4091448E3}"/>
              </a:ext>
            </a:extLst>
          </p:cNvPr>
          <p:cNvCxnSpPr>
            <a:cxnSpLocks/>
          </p:cNvCxnSpPr>
          <p:nvPr/>
        </p:nvCxnSpPr>
        <p:spPr>
          <a:xfrm flipV="1">
            <a:off x="6536033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DD10B4-DF80-1042-AF93-F083712E3320}"/>
              </a:ext>
            </a:extLst>
          </p:cNvPr>
          <p:cNvSpPr txBox="1"/>
          <p:nvPr/>
        </p:nvSpPr>
        <p:spPr>
          <a:xfrm>
            <a:off x="6302077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FCF8A-A6AC-A141-8BD9-760966D84384}"/>
              </a:ext>
            </a:extLst>
          </p:cNvPr>
          <p:cNvCxnSpPr>
            <a:cxnSpLocks/>
          </p:cNvCxnSpPr>
          <p:nvPr/>
        </p:nvCxnSpPr>
        <p:spPr>
          <a:xfrm flipV="1">
            <a:off x="7194945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CB628-9087-8E42-B08E-056E318E3142}"/>
              </a:ext>
            </a:extLst>
          </p:cNvPr>
          <p:cNvSpPr txBox="1"/>
          <p:nvPr/>
        </p:nvSpPr>
        <p:spPr>
          <a:xfrm>
            <a:off x="6996423" y="43188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7FEDF-8F46-5346-9A89-CAFA8B46F06B}"/>
              </a:ext>
            </a:extLst>
          </p:cNvPr>
          <p:cNvSpPr txBox="1"/>
          <p:nvPr/>
        </p:nvSpPr>
        <p:spPr>
          <a:xfrm>
            <a:off x="4034634" y="3287868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4</a:t>
            </a:r>
            <a:r>
              <a:rPr lang="en-US" sz="3200" dirty="0">
                <a:sym typeface="Wingdings" pitchFamily="2" charset="2"/>
              </a:rPr>
              <a:t> 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5  N</a:t>
            </a:r>
            <a:endParaRPr lang="en-US" sz="3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E53CE3-D714-7847-9A95-9EC3DD6D8E2F}"/>
              </a:ext>
            </a:extLst>
          </p:cNvPr>
          <p:cNvCxnSpPr>
            <a:cxnSpLocks/>
          </p:cNvCxnSpPr>
          <p:nvPr/>
        </p:nvCxnSpPr>
        <p:spPr>
          <a:xfrm flipV="1">
            <a:off x="4250044" y="5417191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CF8BB5-99D6-164D-A837-15C45430C3E2}"/>
              </a:ext>
            </a:extLst>
          </p:cNvPr>
          <p:cNvSpPr txBox="1"/>
          <p:nvPr/>
        </p:nvSpPr>
        <p:spPr>
          <a:xfrm>
            <a:off x="4011599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679ED-FDB8-D54D-BAA8-690C8DC7FB5B}"/>
              </a:ext>
            </a:extLst>
          </p:cNvPr>
          <p:cNvCxnSpPr>
            <a:cxnSpLocks/>
          </p:cNvCxnSpPr>
          <p:nvPr/>
        </p:nvCxnSpPr>
        <p:spPr>
          <a:xfrm flipV="1">
            <a:off x="6562460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0807C0-FFD7-0942-BAF6-B17B117F5F88}"/>
              </a:ext>
            </a:extLst>
          </p:cNvPr>
          <p:cNvSpPr txBox="1"/>
          <p:nvPr/>
        </p:nvSpPr>
        <p:spPr>
          <a:xfrm>
            <a:off x="6328504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C27AF6-8131-874E-B1A3-563A93BA59DF}"/>
              </a:ext>
            </a:extLst>
          </p:cNvPr>
          <p:cNvCxnSpPr>
            <a:cxnSpLocks/>
          </p:cNvCxnSpPr>
          <p:nvPr/>
        </p:nvCxnSpPr>
        <p:spPr>
          <a:xfrm flipV="1">
            <a:off x="7221372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DC1FE-759D-F64D-8FA8-87E8CFE89584}"/>
              </a:ext>
            </a:extLst>
          </p:cNvPr>
          <p:cNvSpPr txBox="1"/>
          <p:nvPr/>
        </p:nvSpPr>
        <p:spPr>
          <a:xfrm>
            <a:off x="7022850" y="58485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B0C01-ECE3-EE4A-AC2A-136B1D7B0015}"/>
              </a:ext>
            </a:extLst>
          </p:cNvPr>
          <p:cNvSpPr txBox="1"/>
          <p:nvPr/>
        </p:nvSpPr>
        <p:spPr>
          <a:xfrm>
            <a:off x="4061061" y="4817567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5</a:t>
            </a:r>
            <a:r>
              <a:rPr lang="en-US" sz="3200" dirty="0">
                <a:sym typeface="Wingdings" pitchFamily="2" charset="2"/>
              </a:rPr>
              <a:t>  4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2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loop through a linked list?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45B1D6-5A08-324A-A14E-8585EC3690EF}"/>
              </a:ext>
            </a:extLst>
          </p:cNvPr>
          <p:cNvGrpSpPr/>
          <p:nvPr/>
        </p:nvGrpSpPr>
        <p:grpSpPr>
          <a:xfrm>
            <a:off x="178695" y="252356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7D46FB-13E0-1B4D-8218-6950AB9332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96D856-BBB4-7142-9E87-E248C919DA0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489B83-6E12-AB40-8A93-A60EA173E773}"/>
              </a:ext>
            </a:extLst>
          </p:cNvPr>
          <p:cNvGrpSpPr/>
          <p:nvPr/>
        </p:nvGrpSpPr>
        <p:grpSpPr>
          <a:xfrm>
            <a:off x="2312295" y="2523564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9E54F8-B610-A946-8BB1-A8E66311437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3B8DB9-66A8-CF40-8AE2-FF6B068902A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F9203E-05E9-8B48-BC6B-0E7A88EC5C0C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1775012" y="29762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E797B1-FA30-B544-9751-3AF3EED08741}"/>
              </a:ext>
            </a:extLst>
          </p:cNvPr>
          <p:cNvGrpSpPr/>
          <p:nvPr/>
        </p:nvGrpSpPr>
        <p:grpSpPr>
          <a:xfrm>
            <a:off x="3908610" y="2523563"/>
            <a:ext cx="2133599" cy="905435"/>
            <a:chOff x="2420473" y="4329952"/>
            <a:chExt cx="2133599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88CB1A-36E5-4E42-8308-BDEFE48C16CF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C3FA55-2A95-B04A-82D7-3FF4BD0C63F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79C41A-5F8A-B143-97F7-B22EDB5FAC0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3EDC7BA-C567-414F-AA5B-A11864A7FCB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BE614E-D72D-E141-B44C-AF251436A772}"/>
              </a:ext>
            </a:extLst>
          </p:cNvPr>
          <p:cNvGrpSpPr/>
          <p:nvPr/>
        </p:nvGrpSpPr>
        <p:grpSpPr>
          <a:xfrm>
            <a:off x="6042208" y="2523562"/>
            <a:ext cx="2133599" cy="905435"/>
            <a:chOff x="2420473" y="4329952"/>
            <a:chExt cx="2133599" cy="9054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C5586A-FCE9-3D4C-8429-A5404A82B1C9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A5E761-B647-A44E-A4F6-825FE255F31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122AEF-6171-9D46-A032-878530D24C2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700314-4303-CD4B-9C69-5B87E5299C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1B9F-88C1-3E40-A3FD-AA2FDE83D6B4}"/>
              </a:ext>
            </a:extLst>
          </p:cNvPr>
          <p:cNvCxnSpPr>
            <a:cxnSpLocks/>
          </p:cNvCxnSpPr>
          <p:nvPr/>
        </p:nvCxnSpPr>
        <p:spPr>
          <a:xfrm>
            <a:off x="8175806" y="2976280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AA8A25-4837-094C-A485-094AC00BB988}"/>
              </a:ext>
            </a:extLst>
          </p:cNvPr>
          <p:cNvSpPr txBox="1"/>
          <p:nvPr/>
        </p:nvSpPr>
        <p:spPr>
          <a:xfrm>
            <a:off x="8534399" y="279161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D453E-A943-7B4A-B7D2-24DB035CEE47}"/>
              </a:ext>
            </a:extLst>
          </p:cNvPr>
          <p:cNvCxnSpPr>
            <a:cxnSpLocks/>
          </p:cNvCxnSpPr>
          <p:nvPr/>
        </p:nvCxnSpPr>
        <p:spPr>
          <a:xfrm flipV="1">
            <a:off x="1032181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4BA42F-0A61-0F4E-9BD2-FCE1BB2705B5}"/>
              </a:ext>
            </a:extLst>
          </p:cNvPr>
          <p:cNvCxnSpPr>
            <a:cxnSpLocks/>
          </p:cNvCxnSpPr>
          <p:nvPr/>
        </p:nvCxnSpPr>
        <p:spPr>
          <a:xfrm flipV="1">
            <a:off x="31747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CEAE47-2411-E546-92AA-34E6A28F500B}"/>
              </a:ext>
            </a:extLst>
          </p:cNvPr>
          <p:cNvCxnSpPr>
            <a:cxnSpLocks/>
          </p:cNvCxnSpPr>
          <p:nvPr/>
        </p:nvCxnSpPr>
        <p:spPr>
          <a:xfrm flipV="1">
            <a:off x="5335240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A0B60-91B1-0343-9BE5-B2E8C96CB28D}"/>
              </a:ext>
            </a:extLst>
          </p:cNvPr>
          <p:cNvCxnSpPr>
            <a:cxnSpLocks/>
          </p:cNvCxnSpPr>
          <p:nvPr/>
        </p:nvCxnSpPr>
        <p:spPr>
          <a:xfrm flipV="1">
            <a:off x="74419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F371A2D-9706-D846-A6FF-2A616EE3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50" y="4792525"/>
            <a:ext cx="3911600" cy="152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37F207-B534-1D42-9755-CF8D6A277564}"/>
              </a:ext>
            </a:extLst>
          </p:cNvPr>
          <p:cNvSpPr txBox="1"/>
          <p:nvPr/>
        </p:nvSpPr>
        <p:spPr>
          <a:xfrm>
            <a:off x="5504330" y="5185193"/>
            <a:ext cx="3271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not expose the *next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Internal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9A830-07E1-E547-A09A-BBA312A71997}"/>
              </a:ext>
            </a:extLst>
          </p:cNvPr>
          <p:cNvGrpSpPr/>
          <p:nvPr/>
        </p:nvGrpSpPr>
        <p:grpSpPr>
          <a:xfrm>
            <a:off x="1050728" y="307840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7D8E-953C-1E49-A34D-0B713A36AD6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B76E9-BB53-1349-95E6-D554B93AAA5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EBAE3-BFB1-B742-B7F0-5C5F952CB0A7}"/>
              </a:ext>
            </a:extLst>
          </p:cNvPr>
          <p:cNvGrpSpPr/>
          <p:nvPr/>
        </p:nvGrpSpPr>
        <p:grpSpPr>
          <a:xfrm>
            <a:off x="3184328" y="3078405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07154-7A03-BF46-9CCB-9F87E8EFE56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BCCD9-732E-D04D-A58B-79D9F73FBFF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73C6-AE4A-5D43-8061-A64A49FE7121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47045" y="353112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1C121-2CD3-974C-A7F2-5C1D5771BD03}"/>
              </a:ext>
            </a:extLst>
          </p:cNvPr>
          <p:cNvCxnSpPr>
            <a:cxnSpLocks/>
          </p:cNvCxnSpPr>
          <p:nvPr/>
        </p:nvCxnSpPr>
        <p:spPr>
          <a:xfrm>
            <a:off x="6911604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13578-44DA-F948-A628-1660BB3DCA29}"/>
              </a:ext>
            </a:extLst>
          </p:cNvPr>
          <p:cNvSpPr txBox="1"/>
          <p:nvPr/>
        </p:nvSpPr>
        <p:spPr>
          <a:xfrm>
            <a:off x="7464569" y="333300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B3D06-4DFD-A74F-8964-864B9E328ED0}"/>
              </a:ext>
            </a:extLst>
          </p:cNvPr>
          <p:cNvGrpSpPr/>
          <p:nvPr/>
        </p:nvGrpSpPr>
        <p:grpSpPr>
          <a:xfrm>
            <a:off x="5317926" y="3104907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D7300-52C8-F945-ADEF-E108274793C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42C143-8852-DB40-9E8A-3B84DA18AA1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E34BA-D79C-2841-B771-1C51C200D1F2}"/>
              </a:ext>
            </a:extLst>
          </p:cNvPr>
          <p:cNvCxnSpPr>
            <a:cxnSpLocks/>
          </p:cNvCxnSpPr>
          <p:nvPr/>
        </p:nvCxnSpPr>
        <p:spPr>
          <a:xfrm>
            <a:off x="4780643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561F-E691-AF47-9852-CE594A45E341}"/>
              </a:ext>
            </a:extLst>
          </p:cNvPr>
          <p:cNvCxnSpPr>
            <a:cxnSpLocks/>
          </p:cNvCxnSpPr>
          <p:nvPr/>
        </p:nvCxnSpPr>
        <p:spPr>
          <a:xfrm flipV="1">
            <a:off x="3958798" y="4010341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726516-A829-7640-9CFF-49BCA0DD4912}"/>
              </a:ext>
            </a:extLst>
          </p:cNvPr>
          <p:cNvSpPr txBox="1"/>
          <p:nvPr/>
        </p:nvSpPr>
        <p:spPr>
          <a:xfrm>
            <a:off x="3557406" y="4457605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68F472-A59E-FB42-B52E-BD4AF87D295F}"/>
              </a:ext>
            </a:extLst>
          </p:cNvPr>
          <p:cNvSpPr/>
          <p:nvPr/>
        </p:nvSpPr>
        <p:spPr>
          <a:xfrm>
            <a:off x="629686" y="5893274"/>
            <a:ext cx="6281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STL containers have iterator too!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B28FA-234D-6747-B8D0-377DF514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55" y="371511"/>
            <a:ext cx="3721060" cy="626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9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4B78A-9611-3A42-8FE1-7ED0311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7" y="460410"/>
            <a:ext cx="3194298" cy="470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A83FCC-F5DA-E342-AA0B-25DB6207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" y="4348830"/>
            <a:ext cx="5453752" cy="21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16530-353A-D447-8CF0-78B28D6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469A5-C5AB-BE46-9BA4-105E8DB9E58F}"/>
              </a:ext>
            </a:extLst>
          </p:cNvPr>
          <p:cNvGrpSpPr/>
          <p:nvPr/>
        </p:nvGrpSpPr>
        <p:grpSpPr>
          <a:xfrm>
            <a:off x="1086587" y="2235724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B46C19-46AA-8148-B1D0-17D8316FF62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23892-8FCC-3C4D-8186-7B4DD63EFF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F8AF2-2575-8746-BF8A-C17607398E18}"/>
              </a:ext>
            </a:extLst>
          </p:cNvPr>
          <p:cNvGrpSpPr/>
          <p:nvPr/>
        </p:nvGrpSpPr>
        <p:grpSpPr>
          <a:xfrm>
            <a:off x="3220187" y="2235723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6E4F5-19B9-D345-AB65-6E8FE5FE1A9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99B58-5661-6C43-92AF-6A21F1826EF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9A9CF-88D9-A64E-AE12-C17BBDAEAFF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82904" y="268844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0F5039-B711-3945-9C93-78E2AF65CA3E}"/>
              </a:ext>
            </a:extLst>
          </p:cNvPr>
          <p:cNvCxnSpPr>
            <a:cxnSpLocks/>
          </p:cNvCxnSpPr>
          <p:nvPr/>
        </p:nvCxnSpPr>
        <p:spPr>
          <a:xfrm>
            <a:off x="6947463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CFE12-80B2-AF49-9800-03B3B066C6E9}"/>
              </a:ext>
            </a:extLst>
          </p:cNvPr>
          <p:cNvSpPr txBox="1"/>
          <p:nvPr/>
        </p:nvSpPr>
        <p:spPr>
          <a:xfrm>
            <a:off x="7500428" y="249032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CC27F-3BE5-F648-A832-5C87F3F9E316}"/>
              </a:ext>
            </a:extLst>
          </p:cNvPr>
          <p:cNvGrpSpPr/>
          <p:nvPr/>
        </p:nvGrpSpPr>
        <p:grpSpPr>
          <a:xfrm>
            <a:off x="5353785" y="2262225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DF0114-4CAB-6046-8829-7E2AFF0D1F4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C44FEE-251D-BA4E-94CE-C419D6481BD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D0BBEC-85D9-6941-95F0-DEB7480EBE39}"/>
              </a:ext>
            </a:extLst>
          </p:cNvPr>
          <p:cNvCxnSpPr>
            <a:cxnSpLocks/>
          </p:cNvCxnSpPr>
          <p:nvPr/>
        </p:nvCxnSpPr>
        <p:spPr>
          <a:xfrm>
            <a:off x="4816502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E015C-F2DC-4D43-B7A7-A6129A39291A}"/>
              </a:ext>
            </a:extLst>
          </p:cNvPr>
          <p:cNvCxnSpPr>
            <a:cxnSpLocks/>
          </p:cNvCxnSpPr>
          <p:nvPr/>
        </p:nvCxnSpPr>
        <p:spPr>
          <a:xfrm flipV="1">
            <a:off x="3994657" y="3167659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5D53BC-A756-5C44-85B6-5F50C90DDF1B}"/>
              </a:ext>
            </a:extLst>
          </p:cNvPr>
          <p:cNvSpPr txBox="1"/>
          <p:nvPr/>
        </p:nvSpPr>
        <p:spPr>
          <a:xfrm>
            <a:off x="3593265" y="3614923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183CD7-CD03-2A47-B9C2-F7F715EEDF50}"/>
              </a:ext>
            </a:extLst>
          </p:cNvPr>
          <p:cNvSpPr/>
          <p:nvPr/>
        </p:nvSpPr>
        <p:spPr>
          <a:xfrm>
            <a:off x="3039035" y="3614922"/>
            <a:ext cx="1882589" cy="140530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Iterator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private: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ListNode</a:t>
            </a:r>
            <a:r>
              <a:rPr lang="en-US" sz="1400" dirty="0">
                <a:solidFill>
                  <a:schemeClr val="tx1"/>
                </a:solidFill>
              </a:rPr>
              <a:t> *p;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FDE5-AA16-C247-919A-466AF7A93806}"/>
              </a:ext>
            </a:extLst>
          </p:cNvPr>
          <p:cNvSpPr txBox="1"/>
          <p:nvPr/>
        </p:nvSpPr>
        <p:spPr>
          <a:xfrm>
            <a:off x="932330" y="5334000"/>
            <a:ext cx="315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inside</a:t>
            </a:r>
            <a:r>
              <a:rPr lang="en-US" dirty="0"/>
              <a:t> SingleLinkedList&lt;T&gt;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6E172-5F2E-B746-B9BE-0652A95F9178}"/>
              </a:ext>
            </a:extLst>
          </p:cNvPr>
          <p:cNvSpPr txBox="1"/>
          <p:nvPr/>
        </p:nvSpPr>
        <p:spPr>
          <a:xfrm>
            <a:off x="932330" y="5334000"/>
            <a:ext cx="330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outside</a:t>
            </a:r>
            <a:r>
              <a:rPr lang="en-US" dirty="0"/>
              <a:t> SingleLinkedList&lt;T&gt;</a:t>
            </a:r>
          </a:p>
        </p:txBody>
      </p:sp>
    </p:spTree>
    <p:extLst>
      <p:ext uri="{BB962C8B-B14F-4D97-AF65-F5344CB8AC3E}">
        <p14:creationId xmlns:p14="http://schemas.microsoft.com/office/powerpoint/2010/main" val="59905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3" grpId="0"/>
      <p:bldP spid="23" grpId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EF92F-7FEF-994C-B3F9-AFD68E591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Singly Linked List</a:t>
            </a:r>
          </a:p>
          <a:p>
            <a:endParaRPr lang="en-US" dirty="0"/>
          </a:p>
          <a:p>
            <a:r>
              <a:rPr lang="en-US" dirty="0"/>
              <a:t>Doubly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A48CA5-07C8-984D-94BB-CF217CF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Linked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A5661-CA6C-3746-99AB-DF531F937798}"/>
              </a:ext>
            </a:extLst>
          </p:cNvPr>
          <p:cNvGrpSpPr/>
          <p:nvPr/>
        </p:nvGrpSpPr>
        <p:grpSpPr>
          <a:xfrm>
            <a:off x="1291729" y="356765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4FBF3C-77B8-B543-B4A9-5A308A87258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BE9C2-B10A-1C49-B1ED-77172A76B9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9C1E1-D0E9-DC4E-8D32-00F5A4FEDC92}"/>
              </a:ext>
            </a:extLst>
          </p:cNvPr>
          <p:cNvGrpSpPr/>
          <p:nvPr/>
        </p:nvGrpSpPr>
        <p:grpSpPr>
          <a:xfrm>
            <a:off x="3425329" y="3567654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1F2E4B-E2C3-8149-8617-51E25BDF41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D487A-DE45-C144-B2F1-5F2328042AB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5F4F0-8242-FB45-969C-FCB597914537}"/>
              </a:ext>
            </a:extLst>
          </p:cNvPr>
          <p:cNvCxnSpPr>
            <a:cxnSpLocks/>
          </p:cNvCxnSpPr>
          <p:nvPr/>
        </p:nvCxnSpPr>
        <p:spPr>
          <a:xfrm flipV="1">
            <a:off x="2811034" y="3724537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006A97-81E7-064F-981B-A7D46037D1EF}"/>
              </a:ext>
            </a:extLst>
          </p:cNvPr>
          <p:cNvSpPr txBox="1"/>
          <p:nvPr/>
        </p:nvSpPr>
        <p:spPr>
          <a:xfrm>
            <a:off x="7579766" y="3539871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4F1-36D8-FA46-915C-9A82430B58A5}"/>
              </a:ext>
            </a:extLst>
          </p:cNvPr>
          <p:cNvGrpSpPr/>
          <p:nvPr/>
        </p:nvGrpSpPr>
        <p:grpSpPr>
          <a:xfrm>
            <a:off x="5558927" y="3594156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EA8E17-0DAF-D248-A794-4D21F0568F9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02392-C8D0-B44C-AC93-D5645F4129E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CDC88-BC19-8049-9526-88B3619E8359}"/>
              </a:ext>
            </a:extLst>
          </p:cNvPr>
          <p:cNvSpPr/>
          <p:nvPr/>
        </p:nvSpPr>
        <p:spPr>
          <a:xfrm rot="16200000">
            <a:off x="3155173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2866D5-4BE7-FF4F-8C75-6675B1D9CDE6}"/>
              </a:ext>
            </a:extLst>
          </p:cNvPr>
          <p:cNvCxnSpPr>
            <a:cxnSpLocks/>
          </p:cNvCxnSpPr>
          <p:nvPr/>
        </p:nvCxnSpPr>
        <p:spPr>
          <a:xfrm flipH="1">
            <a:off x="2888044" y="4299109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1869E1-141E-D742-9590-E80BF871615B}"/>
              </a:ext>
            </a:extLst>
          </p:cNvPr>
          <p:cNvSpPr/>
          <p:nvPr/>
        </p:nvSpPr>
        <p:spPr>
          <a:xfrm rot="16200000">
            <a:off x="1012420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F35E51-69B9-5940-A8B8-A894B9C19D28}"/>
              </a:ext>
            </a:extLst>
          </p:cNvPr>
          <p:cNvCxnSpPr>
            <a:cxnSpLocks/>
          </p:cNvCxnSpPr>
          <p:nvPr/>
        </p:nvCxnSpPr>
        <p:spPr>
          <a:xfrm flipH="1">
            <a:off x="768290" y="4304124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593C9B-6713-7C48-BBA8-A060BDF1A4BD}"/>
              </a:ext>
            </a:extLst>
          </p:cNvPr>
          <p:cNvCxnSpPr>
            <a:cxnSpLocks/>
          </p:cNvCxnSpPr>
          <p:nvPr/>
        </p:nvCxnSpPr>
        <p:spPr>
          <a:xfrm flipV="1">
            <a:off x="4944634" y="3732309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4604F-0149-8748-AE4A-5037BABDD688}"/>
              </a:ext>
            </a:extLst>
          </p:cNvPr>
          <p:cNvSpPr/>
          <p:nvPr/>
        </p:nvSpPr>
        <p:spPr>
          <a:xfrm rot="16200000">
            <a:off x="5271686" y="3878635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807A3-E874-8042-A874-4435A3E3C88F}"/>
              </a:ext>
            </a:extLst>
          </p:cNvPr>
          <p:cNvCxnSpPr>
            <a:cxnSpLocks/>
          </p:cNvCxnSpPr>
          <p:nvPr/>
        </p:nvCxnSpPr>
        <p:spPr>
          <a:xfrm flipH="1">
            <a:off x="5021644" y="4306881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A1C63-AF9B-A648-9BE9-096F21E1C063}"/>
              </a:ext>
            </a:extLst>
          </p:cNvPr>
          <p:cNvCxnSpPr>
            <a:cxnSpLocks/>
          </p:cNvCxnSpPr>
          <p:nvPr/>
        </p:nvCxnSpPr>
        <p:spPr>
          <a:xfrm>
            <a:off x="7014461" y="372453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40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E192F-9EF1-7F46-A918-69DBB2426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Node</a:t>
            </a:r>
          </a:p>
          <a:p>
            <a:pPr lvl="1"/>
            <a:r>
              <a:rPr lang="en-US" dirty="0"/>
              <a:t>Full Object</a:t>
            </a:r>
          </a:p>
          <a:p>
            <a:pPr lvl="1"/>
            <a:r>
              <a:rPr lang="en-US" dirty="0"/>
              <a:t>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912D-564E-6C44-9863-F82367D0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F6D22-4EC3-5E40-B90F-78FAD5FA3251}"/>
              </a:ext>
            </a:extLst>
          </p:cNvPr>
          <p:cNvGrpSpPr/>
          <p:nvPr/>
        </p:nvGrpSpPr>
        <p:grpSpPr>
          <a:xfrm>
            <a:off x="361945" y="3356314"/>
            <a:ext cx="930681" cy="52788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AD178F-1116-7340-A356-C483DACBBD3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1150DD-399D-4D4A-859F-B6C8BE132F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4A573-EF05-934B-8706-97F5F95050C7}"/>
              </a:ext>
            </a:extLst>
          </p:cNvPr>
          <p:cNvGrpSpPr/>
          <p:nvPr/>
        </p:nvGrpSpPr>
        <p:grpSpPr>
          <a:xfrm>
            <a:off x="1605872" y="3356313"/>
            <a:ext cx="930681" cy="52788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B1106-056A-B84C-BF30-B39645CD217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985152-F2EC-DF4E-B59E-7337C7D5F5D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6E4A0-6268-3847-9767-3486FD6624A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292626" y="36202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6C552-E9E6-7247-8F1A-76095F4B0601}"/>
              </a:ext>
            </a:extLst>
          </p:cNvPr>
          <p:cNvCxnSpPr>
            <a:cxnSpLocks/>
          </p:cNvCxnSpPr>
          <p:nvPr/>
        </p:nvCxnSpPr>
        <p:spPr>
          <a:xfrm>
            <a:off x="3778940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BFD00D-7622-3145-B6DE-EB01881EFF06}"/>
              </a:ext>
            </a:extLst>
          </p:cNvPr>
          <p:cNvSpPr txBox="1"/>
          <p:nvPr/>
        </p:nvSpPr>
        <p:spPr>
          <a:xfrm>
            <a:off x="7810280" y="345852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1B98A-EFF9-5742-8A48-280212B38CFC}"/>
              </a:ext>
            </a:extLst>
          </p:cNvPr>
          <p:cNvGrpSpPr/>
          <p:nvPr/>
        </p:nvGrpSpPr>
        <p:grpSpPr>
          <a:xfrm>
            <a:off x="2849798" y="3371764"/>
            <a:ext cx="930681" cy="52788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A9EC5-CE24-2F4E-96C6-8F2A844CB1B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E89673-706A-BD49-8073-2149ACE581C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C0213-0F2E-E240-A57D-E088A3D80AE9}"/>
              </a:ext>
            </a:extLst>
          </p:cNvPr>
          <p:cNvCxnSpPr>
            <a:cxnSpLocks/>
          </p:cNvCxnSpPr>
          <p:nvPr/>
        </p:nvCxnSpPr>
        <p:spPr>
          <a:xfrm>
            <a:off x="2536552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7A385-2B8C-D04B-A0E0-8264DA9B0722}"/>
              </a:ext>
            </a:extLst>
          </p:cNvPr>
          <p:cNvGrpSpPr/>
          <p:nvPr/>
        </p:nvGrpSpPr>
        <p:grpSpPr>
          <a:xfrm>
            <a:off x="4080039" y="3371764"/>
            <a:ext cx="930681" cy="527885"/>
            <a:chOff x="671756" y="4177553"/>
            <a:chExt cx="1596316" cy="905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59DCF-F02D-A046-8443-E6F61900A7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16B7E2-0DE6-A543-A709-4B9D0EDEFDC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EBA89-66BB-C948-81C2-7FFFEFB8A9D1}"/>
              </a:ext>
            </a:extLst>
          </p:cNvPr>
          <p:cNvGrpSpPr/>
          <p:nvPr/>
        </p:nvGrpSpPr>
        <p:grpSpPr>
          <a:xfrm>
            <a:off x="5323966" y="3371763"/>
            <a:ext cx="930681" cy="527885"/>
            <a:chOff x="671756" y="4177553"/>
            <a:chExt cx="1596316" cy="9054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B7957A-CE60-2D48-83F7-F9A12780CE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7504D-FFAE-C944-B097-77A2928FF35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E6FAD8-21B6-654D-9FDB-E10E7420F572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>
            <a:off x="5010720" y="3635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AA0DF0-5059-8345-9E0D-1D7417414DEC}"/>
              </a:ext>
            </a:extLst>
          </p:cNvPr>
          <p:cNvCxnSpPr>
            <a:cxnSpLocks/>
          </p:cNvCxnSpPr>
          <p:nvPr/>
        </p:nvCxnSpPr>
        <p:spPr>
          <a:xfrm>
            <a:off x="7497034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888BB2-A8AA-844F-A632-3EA5170AF77B}"/>
              </a:ext>
            </a:extLst>
          </p:cNvPr>
          <p:cNvGrpSpPr/>
          <p:nvPr/>
        </p:nvGrpSpPr>
        <p:grpSpPr>
          <a:xfrm>
            <a:off x="6567892" y="3387214"/>
            <a:ext cx="930681" cy="527885"/>
            <a:chOff x="671756" y="4177553"/>
            <a:chExt cx="1596316" cy="9054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06A7DD-643B-664F-8472-60CC5452CB0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0A6CA9-E59E-C34D-9906-090280B1E78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F57F7-31FC-1D41-963A-88FC5DC7E07E}"/>
              </a:ext>
            </a:extLst>
          </p:cNvPr>
          <p:cNvCxnSpPr>
            <a:cxnSpLocks/>
          </p:cNvCxnSpPr>
          <p:nvPr/>
        </p:nvCxnSpPr>
        <p:spPr>
          <a:xfrm>
            <a:off x="6254646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771E5B-EF2D-4B47-BD9E-4B90119E2023}"/>
              </a:ext>
            </a:extLst>
          </p:cNvPr>
          <p:cNvSpPr/>
          <p:nvPr/>
        </p:nvSpPr>
        <p:spPr>
          <a:xfrm>
            <a:off x="1603752" y="3363921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584F8-3429-164C-9E32-65DFEB666768}"/>
              </a:ext>
            </a:extLst>
          </p:cNvPr>
          <p:cNvSpPr/>
          <p:nvPr/>
        </p:nvSpPr>
        <p:spPr>
          <a:xfrm>
            <a:off x="4085229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17506F-6728-9942-8C31-C86CC6752ACE}"/>
              </a:ext>
            </a:extLst>
          </p:cNvPr>
          <p:cNvSpPr/>
          <p:nvPr/>
        </p:nvSpPr>
        <p:spPr>
          <a:xfrm>
            <a:off x="5329153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728D81-B2A8-E84F-A5B3-9E3E830FD423}"/>
              </a:ext>
            </a:extLst>
          </p:cNvPr>
          <p:cNvGrpSpPr/>
          <p:nvPr/>
        </p:nvGrpSpPr>
        <p:grpSpPr>
          <a:xfrm>
            <a:off x="361945" y="4597764"/>
            <a:ext cx="930681" cy="527885"/>
            <a:chOff x="671756" y="4177553"/>
            <a:chExt cx="1596316" cy="9054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59EECF-B533-7A4A-BB07-A50556C2405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BB4CB3-BE3C-6C48-A44D-86C9690784D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BC455D-E241-3747-A2D1-0B81D48C3787}"/>
              </a:ext>
            </a:extLst>
          </p:cNvPr>
          <p:cNvGrpSpPr/>
          <p:nvPr/>
        </p:nvGrpSpPr>
        <p:grpSpPr>
          <a:xfrm>
            <a:off x="1605872" y="4597763"/>
            <a:ext cx="930681" cy="527885"/>
            <a:chOff x="671756" y="4177553"/>
            <a:chExt cx="1596316" cy="9054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E4B25D-137F-344F-B262-1279A7CFF32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4C8C03-5862-3C48-B574-F83F7090774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FF123D-7579-EA43-9F33-DC718FD10EE5}"/>
              </a:ext>
            </a:extLst>
          </p:cNvPr>
          <p:cNvCxnSpPr>
            <a:cxnSpLocks/>
            <a:stCxn id="37" idx="2"/>
            <a:endCxn id="39" idx="1"/>
          </p:cNvCxnSpPr>
          <p:nvPr/>
        </p:nvCxnSpPr>
        <p:spPr>
          <a:xfrm>
            <a:off x="1292626" y="4861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612A21-D6B5-4E4E-B5BE-40C5C8902BE9}"/>
              </a:ext>
            </a:extLst>
          </p:cNvPr>
          <p:cNvCxnSpPr>
            <a:cxnSpLocks/>
          </p:cNvCxnSpPr>
          <p:nvPr/>
        </p:nvCxnSpPr>
        <p:spPr>
          <a:xfrm>
            <a:off x="3778940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B78C73-0F11-A642-A3BC-EAB37C81EFBF}"/>
              </a:ext>
            </a:extLst>
          </p:cNvPr>
          <p:cNvSpPr txBox="1"/>
          <p:nvPr/>
        </p:nvSpPr>
        <p:spPr>
          <a:xfrm>
            <a:off x="7810280" y="469997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D775BE-DD41-F640-9CA3-2283A0646B07}"/>
              </a:ext>
            </a:extLst>
          </p:cNvPr>
          <p:cNvGrpSpPr/>
          <p:nvPr/>
        </p:nvGrpSpPr>
        <p:grpSpPr>
          <a:xfrm>
            <a:off x="2849798" y="4613214"/>
            <a:ext cx="930681" cy="52788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2B97CE-BF46-D442-A725-6F25AD4961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480031-C406-6745-8101-4595A71FB88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2A48E1-6926-A64F-8294-1216DA31650E}"/>
              </a:ext>
            </a:extLst>
          </p:cNvPr>
          <p:cNvCxnSpPr>
            <a:cxnSpLocks/>
          </p:cNvCxnSpPr>
          <p:nvPr/>
        </p:nvCxnSpPr>
        <p:spPr>
          <a:xfrm>
            <a:off x="2536552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C14E7-FE6E-5548-AC2D-031BA8270C1D}"/>
              </a:ext>
            </a:extLst>
          </p:cNvPr>
          <p:cNvGrpSpPr/>
          <p:nvPr/>
        </p:nvGrpSpPr>
        <p:grpSpPr>
          <a:xfrm>
            <a:off x="4080039" y="4613214"/>
            <a:ext cx="930681" cy="527885"/>
            <a:chOff x="671756" y="4177553"/>
            <a:chExt cx="1596316" cy="90543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87808A-E4B1-0E49-8A05-6D37AA79A1A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FF95A6-D1EF-8B46-9643-DDA8DB149B2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55DCE1-6803-B947-9AAD-203FCCCDCED5}"/>
              </a:ext>
            </a:extLst>
          </p:cNvPr>
          <p:cNvGrpSpPr/>
          <p:nvPr/>
        </p:nvGrpSpPr>
        <p:grpSpPr>
          <a:xfrm>
            <a:off x="5323966" y="4613213"/>
            <a:ext cx="930681" cy="527885"/>
            <a:chOff x="671756" y="4177553"/>
            <a:chExt cx="1596316" cy="90543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5F5E08-27C8-0040-8DE4-BB99F9A269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E7F70B-2BE6-B64A-8BFB-70D81F4FF8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AF8D48-51E5-E646-9BD7-CCF5F99F3F68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>
            <a:off x="5010720" y="48771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DD48F-D525-E440-95D1-0D386B5B4A25}"/>
              </a:ext>
            </a:extLst>
          </p:cNvPr>
          <p:cNvCxnSpPr>
            <a:cxnSpLocks/>
          </p:cNvCxnSpPr>
          <p:nvPr/>
        </p:nvCxnSpPr>
        <p:spPr>
          <a:xfrm>
            <a:off x="7497034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EB01C35-B50C-4D4A-AD1D-59A944856533}"/>
              </a:ext>
            </a:extLst>
          </p:cNvPr>
          <p:cNvGrpSpPr/>
          <p:nvPr/>
        </p:nvGrpSpPr>
        <p:grpSpPr>
          <a:xfrm>
            <a:off x="6567892" y="4628664"/>
            <a:ext cx="930681" cy="527885"/>
            <a:chOff x="671756" y="4177553"/>
            <a:chExt cx="1596316" cy="90543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9EB5B4-F215-A842-9D18-0A097FE4017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23570F-8255-4648-8A32-6C6D10CFFA9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FE55CB-BB1D-8140-A1CE-3F218CEF00A9}"/>
              </a:ext>
            </a:extLst>
          </p:cNvPr>
          <p:cNvCxnSpPr>
            <a:cxnSpLocks/>
          </p:cNvCxnSpPr>
          <p:nvPr/>
        </p:nvCxnSpPr>
        <p:spPr>
          <a:xfrm>
            <a:off x="6254646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6AB59BC-72AB-2548-A8A9-30199C3FE873}"/>
              </a:ext>
            </a:extLst>
          </p:cNvPr>
          <p:cNvSpPr/>
          <p:nvPr/>
        </p:nvSpPr>
        <p:spPr>
          <a:xfrm>
            <a:off x="4394108" y="6084118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266391-514C-074D-99A8-279E2EE8FA67}"/>
              </a:ext>
            </a:extLst>
          </p:cNvPr>
          <p:cNvCxnSpPr>
            <a:cxnSpLocks/>
          </p:cNvCxnSpPr>
          <p:nvPr/>
        </p:nvCxnSpPr>
        <p:spPr>
          <a:xfrm>
            <a:off x="2097741" y="4877156"/>
            <a:ext cx="2240676" cy="1398138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D51ED-5DCF-9E44-A518-97166B73C696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4572000" y="4877156"/>
            <a:ext cx="185410" cy="120696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20A52F-C634-854D-9AA0-3A5DE8B216BB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5120711" y="4877156"/>
            <a:ext cx="1934514" cy="1470905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33" grpId="0" animBg="1"/>
      <p:bldP spid="34" grpId="0" animBg="1"/>
      <p:bldP spid="43" grpId="0"/>
      <p:bldP spid="6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CD15D-4834-D44C-89CF-C4C14896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Destruction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5391-34E9-2547-8294-96DCFCE1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43" y="316679"/>
            <a:ext cx="3663772" cy="586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41F51-2449-634A-9233-C7083B4C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9" y="1818631"/>
            <a:ext cx="4343400" cy="307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7F0187-AA95-8C4D-AD00-885A8F8B83E9}"/>
              </a:ext>
            </a:extLst>
          </p:cNvPr>
          <p:cNvCxnSpPr>
            <a:cxnSpLocks/>
          </p:cNvCxnSpPr>
          <p:nvPr/>
        </p:nvCxnSpPr>
        <p:spPr>
          <a:xfrm flipH="1" flipV="1">
            <a:off x="4160187" y="2528047"/>
            <a:ext cx="1595155" cy="349624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8AC6-A8F6-2D4B-8760-818D3553250B}"/>
              </a:ext>
            </a:extLst>
          </p:cNvPr>
          <p:cNvSpPr/>
          <p:nvPr/>
        </p:nvSpPr>
        <p:spPr>
          <a:xfrm>
            <a:off x="1121943" y="3647538"/>
            <a:ext cx="162261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81D5F-562E-8048-A7EE-AA495966F0DA}"/>
              </a:ext>
            </a:extLst>
          </p:cNvPr>
          <p:cNvSpPr txBox="1"/>
          <p:nvPr/>
        </p:nvSpPr>
        <p:spPr>
          <a:xfrm>
            <a:off x="158398" y="5078163"/>
            <a:ext cx="517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T is a pointer to another object?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CF8005-3951-9842-95E5-68E4F748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" y="5527172"/>
            <a:ext cx="3872753" cy="1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2998295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the stack ADT using your own single linked list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F7D-FFF8-EF44-8C70-949B46F7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68" y="618059"/>
            <a:ext cx="4673447" cy="549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33C54E-97EE-EB40-9AFD-E5DF42DE3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07A75-252D-7949-A66E-2472B4E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our </a:t>
            </a:r>
            <a:r>
              <a:rPr lang="en-US" dirty="0" err="1"/>
              <a:t>SingeLinkedList</a:t>
            </a:r>
            <a:r>
              <a:rPr lang="en-US" dirty="0"/>
              <a:t> ADT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C5F4-893C-0E40-A747-BE1A307B5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614691" y="2398059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2A71A-02EA-834E-9E37-5C55986B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10" y="2469777"/>
            <a:ext cx="3974407" cy="16861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DDE67-0036-A149-ACDA-3B958B9206D7}"/>
              </a:ext>
            </a:extLst>
          </p:cNvPr>
          <p:cNvCxnSpPr>
            <a:cxnSpLocks/>
          </p:cNvCxnSpPr>
          <p:nvPr/>
        </p:nvCxnSpPr>
        <p:spPr>
          <a:xfrm>
            <a:off x="3514166" y="3576918"/>
            <a:ext cx="1649505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0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98FE8-B53A-884F-8D23-3376051FF0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Abstract Data Type</a:t>
            </a:r>
          </a:p>
          <a:p>
            <a:pPr lvl="1"/>
            <a:r>
              <a:rPr lang="en-US" dirty="0"/>
              <a:t>Interface</a:t>
            </a:r>
          </a:p>
          <a:p>
            <a:pPr lvl="1"/>
            <a:r>
              <a:rPr lang="en-US" dirty="0"/>
              <a:t>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76454D-5514-CE4C-BA2C-150FD220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9B47C8-5B11-5C47-BBD5-ACE3BE556493}"/>
              </a:ext>
            </a:extLst>
          </p:cNvPr>
          <p:cNvSpPr/>
          <p:nvPr/>
        </p:nvSpPr>
        <p:spPr>
          <a:xfrm>
            <a:off x="3747247" y="1541930"/>
            <a:ext cx="5108268" cy="41416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4DB96-401C-AF49-96BA-E4C3A201B27D}"/>
              </a:ext>
            </a:extLst>
          </p:cNvPr>
          <p:cNvSpPr txBox="1"/>
          <p:nvPr/>
        </p:nvSpPr>
        <p:spPr>
          <a:xfrm>
            <a:off x="5369859" y="1041110"/>
            <a:ext cx="2309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Bag of items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3EF07E-E830-6942-8F13-788F1F2CBB3D}"/>
              </a:ext>
            </a:extLst>
          </p:cNvPr>
          <p:cNvSpPr/>
          <p:nvPr/>
        </p:nvSpPr>
        <p:spPr>
          <a:xfrm>
            <a:off x="5620871" y="2204625"/>
            <a:ext cx="2474448" cy="306662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538F-4ED5-C941-91FF-979EC59F0690}"/>
              </a:ext>
            </a:extLst>
          </p:cNvPr>
          <p:cNvSpPr txBox="1"/>
          <p:nvPr/>
        </p:nvSpPr>
        <p:spPr>
          <a:xfrm>
            <a:off x="4860675" y="2172374"/>
            <a:ext cx="1187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List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622C28-11D1-DC41-BF53-A58234DF4286}"/>
              </a:ext>
            </a:extLst>
          </p:cNvPr>
          <p:cNvSpPr/>
          <p:nvPr/>
        </p:nvSpPr>
        <p:spPr>
          <a:xfrm>
            <a:off x="6116608" y="2904218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1E04-48B1-DD49-BF78-1F79D931C0F5}"/>
              </a:ext>
            </a:extLst>
          </p:cNvPr>
          <p:cNvSpPr txBox="1"/>
          <p:nvPr/>
        </p:nvSpPr>
        <p:spPr>
          <a:xfrm>
            <a:off x="6183701" y="2583844"/>
            <a:ext cx="102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Node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DCCF30-BAEB-F542-801B-F49C6D077263}"/>
              </a:ext>
            </a:extLst>
          </p:cNvPr>
          <p:cNvSpPr/>
          <p:nvPr/>
        </p:nvSpPr>
        <p:spPr>
          <a:xfrm>
            <a:off x="6378483" y="4320641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E41BD-98E9-274E-B676-AF8DB37F87D0}"/>
              </a:ext>
            </a:extLst>
          </p:cNvPr>
          <p:cNvSpPr txBox="1"/>
          <p:nvPr/>
        </p:nvSpPr>
        <p:spPr>
          <a:xfrm>
            <a:off x="6606252" y="4034476"/>
            <a:ext cx="120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Iterator</a:t>
            </a:r>
          </a:p>
        </p:txBody>
      </p:sp>
    </p:spTree>
    <p:extLst>
      <p:ext uri="{BB962C8B-B14F-4D97-AF65-F5344CB8AC3E}">
        <p14:creationId xmlns:p14="http://schemas.microsoft.com/office/powerpoint/2010/main" val="9035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6793</TotalTime>
  <Words>2019</Words>
  <Application>Microsoft Macintosh PowerPoint</Application>
  <PresentationFormat>On-screen Show (4:3)</PresentationFormat>
  <Paragraphs>631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Notes</vt:lpstr>
      <vt:lpstr>Exercise 2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Exercise</vt:lpstr>
      <vt:lpstr>Exercise</vt:lpstr>
      <vt:lpstr>Exercise</vt:lpstr>
      <vt:lpstr>How to loop through a linked list?</vt:lpstr>
      <vt:lpstr>Iterator</vt:lpstr>
      <vt:lpstr>Iterator</vt:lpstr>
      <vt:lpstr>Iterator</vt:lpstr>
      <vt:lpstr>Iterator</vt:lpstr>
      <vt:lpstr>More on Linked List</vt:lpstr>
      <vt:lpstr>Node Implementation</vt:lpstr>
      <vt:lpstr>List Destruction</vt:lpstr>
      <vt:lpstr>Stack</vt:lpstr>
      <vt:lpstr>Stack</vt:lpstr>
      <vt:lpstr>Stack</vt:lpstr>
      <vt:lpstr>Use our SingeLinkedList ADT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376</cp:revision>
  <cp:lastPrinted>2016-02-10T20:19:12Z</cp:lastPrinted>
  <dcterms:created xsi:type="dcterms:W3CDTF">2014-10-14T00:51:43Z</dcterms:created>
  <dcterms:modified xsi:type="dcterms:W3CDTF">2019-10-18T00:56:03Z</dcterms:modified>
</cp:coreProperties>
</file>